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3" d="100"/>
          <a:sy n="93" d="100"/>
        </p:scale>
        <p:origin x="-96" y="-3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489F1B31-A99D-4877-87F5-23370E22562D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9FB7FCD9-FDE0-4661-A8AE-CC346A7386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F1B31-A99D-4877-87F5-23370E22562D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FCD9-FDE0-4661-A8AE-CC346A7386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F1B31-A99D-4877-87F5-23370E22562D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FCD9-FDE0-4661-A8AE-CC346A7386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489F1B31-A99D-4877-87F5-23370E22562D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FCD9-FDE0-4661-A8AE-CC346A7386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489F1B31-A99D-4877-87F5-23370E22562D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9FB7FCD9-FDE0-4661-A8AE-CC346A738668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489F1B31-A99D-4877-87F5-23370E22562D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9FB7FCD9-FDE0-4661-A8AE-CC346A7386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489F1B31-A99D-4877-87F5-23370E22562D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9FB7FCD9-FDE0-4661-A8AE-CC346A7386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F1B31-A99D-4877-87F5-23370E22562D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7FCD9-FDE0-4661-A8AE-CC346A7386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489F1B31-A99D-4877-87F5-23370E22562D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9FB7FCD9-FDE0-4661-A8AE-CC346A7386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489F1B31-A99D-4877-87F5-23370E22562D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9FB7FCD9-FDE0-4661-A8AE-CC346A7386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489F1B31-A99D-4877-87F5-23370E22562D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9FB7FCD9-FDE0-4661-A8AE-CC346A7386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489F1B31-A99D-4877-87F5-23370E22562D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9FB7FCD9-FDE0-4661-A8AE-CC346A73866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	  </a:t>
            </a:r>
            <a:r>
              <a:rPr lang="en-US" sz="6600" i="1" dirty="0" smtClean="0"/>
              <a:t>Vocabulary</a:t>
            </a:r>
            <a:r>
              <a:rPr lang="en-US" sz="6600" dirty="0" smtClean="0"/>
              <a:t> 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		</a:t>
            </a:r>
            <a:r>
              <a:rPr lang="en-US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Brelyn Brewton</a:t>
            </a:r>
            <a:endParaRPr lang="en-US" i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Application window:</a:t>
            </a:r>
          </a:p>
          <a:p>
            <a:pPr>
              <a:buNone/>
            </a:pPr>
            <a:r>
              <a:rPr lang="en-US" dirty="0" smtClean="0"/>
              <a:t>    The primary interface between the user and the application.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Dialog Box Launcher</a:t>
            </a:r>
            <a:r>
              <a:rPr lang="en-US" dirty="0" smtClean="0"/>
              <a:t>: appears in the lower-right corner of some </a:t>
            </a:r>
            <a:r>
              <a:rPr lang="en-US" dirty="0" smtClean="0"/>
              <a:t>g</a:t>
            </a:r>
            <a:r>
              <a:rPr lang="en-US" dirty="0" smtClean="0"/>
              <a:t>roups, and when clicked a dialog box will open with even more options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9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3" presetClass="emph" presetSubtype="2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8" presetID="3" presetClass="emph" presetSubtype="2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9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0"/>
                            </p:stCondLst>
                            <p:childTnLst>
                              <p:par>
                                <p:cTn id="51" presetID="3" presetClass="emph" presetSubtype="2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52" dur="5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Document window:</a:t>
            </a:r>
          </a:p>
          <a:p>
            <a:pPr>
              <a:buNone/>
            </a:pPr>
            <a:r>
              <a:rPr lang="en-US" dirty="0" smtClean="0"/>
              <a:t>    the area where you enter new text and data or change existing text and data.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File: collection of information saved as a unit.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File compatibility: the ability to open and work with files without a format conflict.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File extension: indentifies the type of file.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Folders: containers used to organize the documents into manageable groups on a designated storage device.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I-Beam: when the pointer changes into a capital I.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Insertion point: a blinking vertical line that indicates the location in the document where the new text and data will be entered.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Open a document: to load a file into an application.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Path: the route the operating system uses to locate a document.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Ribbon: the blue banner that stretches across the top of the screen.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Save a document: to store it on a disk or other storage medium.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Screen Tip: the name of the command and a description of the command shows in a small window.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Scroll: move through the document on the  screen without changing the location of the insertion point.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49</TotalTime>
  <Words>239</Words>
  <Application>Microsoft Office PowerPoint</Application>
  <PresentationFormat>On-screen Show (4:3)</PresentationFormat>
  <Paragraphs>20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Verve</vt:lpstr>
      <vt:lpstr>   Vocabulary 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Vocabulary Review</dc:title>
  <dc:creator>stu455</dc:creator>
  <cp:lastModifiedBy>stu455</cp:lastModifiedBy>
  <cp:revision>6</cp:revision>
  <dcterms:created xsi:type="dcterms:W3CDTF">2011-09-14T13:16:06Z</dcterms:created>
  <dcterms:modified xsi:type="dcterms:W3CDTF">2011-09-15T13:31:33Z</dcterms:modified>
</cp:coreProperties>
</file>